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5B492-D172-48A5-AF4B-F711A0F58802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7A853-72B6-43ED-8151-E7E3E343E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0"/>
            <a:ext cx="7543800" cy="12192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 Black" pitchFamily="34" charset="0"/>
              </a:rPr>
              <a:t>SPREAD YOUR WINGS</a:t>
            </a:r>
          </a:p>
          <a:p>
            <a:r>
              <a:rPr lang="en-US" b="1" dirty="0" smtClean="0">
                <a:latin typeface="Arial Black" pitchFamily="34" charset="0"/>
              </a:rPr>
              <a:t>AND START FLYING</a:t>
            </a:r>
            <a:endParaRPr lang="en-US" b="1" dirty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066800"/>
            <a:ext cx="5486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0"/>
            <a:ext cx="6400800" cy="1752600"/>
          </a:xfrm>
        </p:spPr>
        <p:txBody>
          <a:bodyPr/>
          <a:lstStyle/>
          <a:p>
            <a:r>
              <a:rPr lang="en-US" dirty="0" smtClean="0"/>
              <a:t>GET DRUNK</a:t>
            </a:r>
          </a:p>
          <a:p>
            <a:r>
              <a:rPr lang="en-US" dirty="0" smtClean="0"/>
              <a:t>THAT’S JUST TOO BAD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6796087" cy="509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brettschubert</dc:creator>
  <cp:lastModifiedBy>brettschubert</cp:lastModifiedBy>
  <cp:revision>1</cp:revision>
  <dcterms:created xsi:type="dcterms:W3CDTF">2011-05-05T13:20:31Z</dcterms:created>
  <dcterms:modified xsi:type="dcterms:W3CDTF">2011-05-05T13:36:00Z</dcterms:modified>
</cp:coreProperties>
</file>